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9" r:id="rId10"/>
    <p:sldId id="290" r:id="rId11"/>
    <p:sldId id="291" r:id="rId12"/>
    <p:sldId id="292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816" y="-138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%2Bspeed%2Bsensor&amp;qid=1671898986&amp;sprefix=wahoo%2Bspee,aps,89&amp;sr=8-3&amp;th=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1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8997313" cy="168362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3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2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17520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bytes 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bytes 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595360" cy="2905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What if a bike on a trainer could be used to control the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312480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speed sensor 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/>
          <p:cNvSpPr/>
          <p:nvPr/>
        </p:nvSpPr>
        <p:spPr>
          <a:xfrm rot="16200000">
            <a:off x="2909447" y="1311548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09447" y="18593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Capturing 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Arduino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22mm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815</Words>
  <Application>Microsoft Office PowerPoint</Application>
  <PresentationFormat>Custom</PresentationFormat>
  <Paragraphs>231</Paragraphs>
  <Slides>20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</cp:lastModifiedBy>
  <cp:revision>147</cp:revision>
  <dcterms:created xsi:type="dcterms:W3CDTF">2022-12-24T11:04:31Z</dcterms:created>
  <dcterms:modified xsi:type="dcterms:W3CDTF">2023-01-16T18:37:50Z</dcterms:modified>
</cp:coreProperties>
</file>